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EB24DA3-21C0-4438-8D83-7545A54E8494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DE0D2F5-B911-4D87-83AB-F601E3438A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24smi.org/celebrity/106937-bratia-vainery.html" TargetMode="External"/><Relationship Id="rId2" Type="http://schemas.openxmlformats.org/officeDocument/2006/relationships/hyperlink" Target="https://ria.ru/20110113/320136787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livelib.ru/author/151686/top-arkadij-vajner-georgij-vajne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80728"/>
            <a:ext cx="5105400" cy="2204816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Аркадий </a:t>
            </a:r>
            <a:r>
              <a:rPr lang="ru-RU" dirty="0" err="1" smtClean="0">
                <a:solidFill>
                  <a:schemeClr val="accent2"/>
                </a:solidFill>
              </a:rPr>
              <a:t>Вайнер</a:t>
            </a:r>
            <a:r>
              <a:rPr lang="ru-RU" dirty="0" smtClean="0">
                <a:solidFill>
                  <a:schemeClr val="accent2"/>
                </a:solidFill>
              </a:rPr>
              <a:t>: штрихи к </a:t>
            </a:r>
            <a:r>
              <a:rPr lang="ru-RU" dirty="0" smtClean="0">
                <a:solidFill>
                  <a:schemeClr val="accent2"/>
                </a:solidFill>
              </a:rPr>
              <a:t>портрету 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3933056"/>
            <a:ext cx="5114778" cy="1041264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Обзор творчества</a:t>
            </a:r>
          </a:p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К 90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летию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со дня рождения </a:t>
            </a:r>
            <a:endParaRPr lang="ru-RU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русского писателя Аркадия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Вайнера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188640"/>
            <a:ext cx="63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МБУ «ЦБС Верхнеуслонского муниципального района РТ»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Русско-Макуловская библиотека</a:t>
            </a:r>
            <a:endParaRPr lang="ru-RU" sz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314" name="Picture 2" descr="Вайнер, Аркадий Александрович — Википед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80728"/>
            <a:ext cx="2664296" cy="3961778"/>
          </a:xfrm>
          <a:prstGeom prst="rect">
            <a:avLst/>
          </a:prstGeom>
          <a:ln w="88900" cap="sq" cmpd="thickThin">
            <a:solidFill>
              <a:schemeClr val="accent5">
                <a:lumMod val="40000"/>
                <a:lumOff val="6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467544" y="623731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2021г.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39000" cy="7829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Признание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124744"/>
            <a:ext cx="7344816" cy="53553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1988 г. тираж романов братьев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Вайнеров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превысил 1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млн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экземпляров.</a:t>
            </a: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1971 г. Аркадий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являлся членом Союза писателей СССР. Лауреат премии Союза писателей и МВД СССР (1976, 1978 и 1981 гг.).</a:t>
            </a: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1983 г. Аркадий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стал лауреатом премии Союза писателей РСФСР и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Уралмашзавода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им. Героя Советского Союза Н.Кузнецова.</a:t>
            </a: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соответствии с указом президента РФ от 9 марта 1996 г. Аркадий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стал кавалером Ордена Дружбы.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июня 1999 г. Аркадий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занимал должность генерального продюсера на канале "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Дарьял-ТВ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 ("ДТВ"), который он основал в 1998 г. вместе с дочерью Натальей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Дарьяловой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Он также был членом Российской академии кинематографических искусств "Ника" и президентом Международного фестиваля детективного кино "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Detectivefest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6923112" cy="626328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Источники: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84784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РИА НОВОСТИ.КУЛЬТУРА -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https://ria.ru/20110113/320136787.html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Братья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Вайнеры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https://24smi.org/celebrity/106937-bratia-vainery.html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Аркадий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Георгий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— лучшие книги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Подробнее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livelib.ru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https://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www.livelib.ru/author/151686/top-arkadij-vajner-georgij-vajner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6165304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Подготовила – заведующая Русско-Макуловской библиотекой </a:t>
            </a:r>
          </a:p>
          <a:p>
            <a:r>
              <a:rPr lang="ru-RU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Першина Надежда Александровна</a:t>
            </a:r>
            <a:endParaRPr lang="ru-RU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6491064" cy="698336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Из биографии писателя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268760"/>
            <a:ext cx="7128792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Писатель, сценарист и драматург Аркадий Александрович 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родился  13 января 1931 года в Москве.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Мать 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была учительницей, отец - шофером и механиком. Окончил школу с золотой медалью. После окончания школы поступил в Московский Авиационный институт (МАИ), но после первого курса перевелся в Московский юридический институт, который и окончил в 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1953г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Аркадий 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работал следователем 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 в 21-м отделении московской милиции, затем - начальником следственного отдела Московского Уголовного Розыска (МУР). За отличную службу получил около 40 наград. В конце 1960-х гг. Аркадий </a:t>
            </a:r>
            <a:r>
              <a:rPr lang="ru-RU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Вайнер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ушел из милиции в звании капитана.</a:t>
            </a:r>
          </a:p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Известность ему принесли детективные романы, написанные в соавторстве с 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братом Георгием 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Вайнером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  <a:endParaRPr lang="ru-RU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836712"/>
            <a:ext cx="3384376" cy="15716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Часы для мистера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err="1" smtClean="0"/>
              <a:t>Келли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220072" y="2564904"/>
            <a:ext cx="3672408" cy="1872208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1965 г. сразу два журнала - "Наш современник" и "Советская милиция" - опубликовали повесть "Часы для мистера </a:t>
            </a:r>
            <a:r>
              <a:rPr lang="ru-RU" sz="1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Келли</a:t>
            </a:r>
            <a:r>
              <a:rPr lang="ru-RU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".</a:t>
            </a:r>
            <a:endParaRPr lang="ru-RU" sz="1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6" name="Picture 4" descr="А. А. Вайнер, Г. А. Вайнер - Часы для мистера Келл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64043">
            <a:off x="1394084" y="1138210"/>
            <a:ext cx="2630261" cy="4011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0" y="836712"/>
            <a:ext cx="2736304" cy="1787624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Город принял!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endParaRPr lang="ru-RU" sz="3200" dirty="0"/>
          </a:p>
        </p:txBody>
      </p:sp>
      <p:pic>
        <p:nvPicPr>
          <p:cNvPr id="17410" name="Picture 2" descr="А. и Г. Вайнеры - Город принял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03497">
            <a:off x="1431480" y="1137961"/>
            <a:ext cx="2530864" cy="4049383"/>
          </a:xfrm>
          <a:prstGeom prst="rect">
            <a:avLst/>
          </a:prstGeom>
          <a:noFill/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292080" y="2276872"/>
            <a:ext cx="3429000" cy="192024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"Город принял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!". Эти 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слова предваряют одно из первых дел Стаса Тихонова. Дело, начавшееся с банальной служебной информации - и неожиданно превратившееся в стремительную погоню, в которой Стасу уже трудно понять, кого он преследует - преступника или жертву собственных ошибок?..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79512" y="5589240"/>
            <a:ext cx="8638586" cy="1056144"/>
          </a:xfrm>
          <a:prstGeom prst="rect">
            <a:avLst/>
          </a:prstGeo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По книге был снят одноименный фильм, главные роли в котором исполнили Александр Пороховщиков, Александр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Адабашьян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, Виктор Шульгин, Михаил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Чигарев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692696"/>
            <a:ext cx="3717032" cy="27957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Эра милосердия. Двое среди людей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5661248"/>
            <a:ext cx="8397552" cy="98413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События </a:t>
            </a: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разворачиваются в первом послевоенном, 1945 году. Офицер Шарапов, бывший полковой разведчик, поступает на работу в МУР. Роман об оперативных сотрудниках Московского уголовного розыска (МУР), об их опасной и трудной работе по борьбе с преступностью.</a:t>
            </a:r>
            <a:b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8" name="Picture 4" descr="Братья Вайнеры - Эра милосердия. Двое среди людей (сборник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59041">
            <a:off x="1341275" y="1093816"/>
            <a:ext cx="2637709" cy="406207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364088" y="3501008"/>
            <a:ext cx="34563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Роман "Эра милосердия" стал основой знаменитого фильма "Место встречи изменить нельзя". 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1124744"/>
            <a:ext cx="34290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Телеграмма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с </a:t>
            </a:r>
            <a:r>
              <a:rPr lang="ru-RU" sz="4000" dirty="0" smtClean="0"/>
              <a:t>того света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64088" y="3068960"/>
            <a:ext cx="3429000" cy="266429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..Телеграмма пришла с того света. Телеграмма от человека, которого уже нет в живых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Стас Тихонов постепенно понимает, что его новое расследование принимает не просто загадочный, но мистический оборот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...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Picture 2" descr="Вайнер А.А.,Вайнер Г.А. - Телеграмма с того свет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37948">
            <a:off x="1262579" y="1156876"/>
            <a:ext cx="2886363" cy="3969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0" y="692696"/>
            <a:ext cx="3429000" cy="20574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Евангелие от палача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64088" y="2564904"/>
            <a:ext cx="3429000" cy="192024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«Евангелие от палача» – страшная книга. Страшная – и честная. Честная до предела, до боли. Читать ее – трудно, но надо. Потому что боль этой книги – это боль нашего недавнего прошлого, боль искалеченных сталинским режимом судеб, тысяч и тысяч изломанных жизней.</a:t>
            </a:r>
            <a:b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38" name="Picture 2" descr="Аркадий Вайнер, Георгий Вайнер - Евангелие от палач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43542">
            <a:off x="1332091" y="1141470"/>
            <a:ext cx="2529328" cy="397104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544522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Плохо спится палачам по ночам… Потому что к ним 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возвращае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память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о совершенном много лет назад не выбросить из головы уже 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никогда</a:t>
            </a:r>
            <a:r>
              <a:rPr lang="ru-RU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тся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прошлое. 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И. 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Потому что палачи знают: рано или поздно настанет время расплаты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endParaRPr lang="ru-RU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Лекарство против страха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2852936"/>
            <a:ext cx="3503382" cy="2592288"/>
          </a:xfrm>
        </p:spPr>
        <p:txBody>
          <a:bodyPr>
            <a:normAutofit fontScale="85000" lnSpcReduction="20000"/>
          </a:bodyPr>
          <a:lstStyle/>
          <a:p>
            <a:r>
              <a:rPr lang="ru-RU" sz="1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Все </a:t>
            </a:r>
            <a:r>
              <a:rPr lang="ru-RU" sz="1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началось со странного отравления пожилого участкового, у которого неизвестные злоумышленники похищают документы и оружие. Инспектор Станислав Тихонов выясняет, что на потерпевшем испробовали новейший медицинский препарат, условно названный "лекарством против страха</a:t>
            </a:r>
            <a:r>
              <a:rPr lang="ru-RU" sz="1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".</a:t>
            </a:r>
            <a:endParaRPr lang="ru-RU" dirty="0"/>
          </a:p>
        </p:txBody>
      </p:sp>
      <p:pic>
        <p:nvPicPr>
          <p:cNvPr id="23554" name="Picture 2" descr="Аркадий Вайнер, Георгий Вайнер - Лекарство против страх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04559">
            <a:off x="1358966" y="1112666"/>
            <a:ext cx="2601551" cy="405842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5536" y="566124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Работу над ним ведут двое гениальных ученых, и оно должно произвести революцию в медицине. Как драгоценное лекарство попало в руки преступников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ru-RU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0" y="836712"/>
            <a:ext cx="3429000" cy="20574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Гонки по вертикали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64088" y="2564904"/>
            <a:ext cx="3429000" cy="252028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История противостояния гениального преступника и следователя, раскручивающего запутанный клубок наслаивающихся друг на друга загадочных преступлений, по-прежнему неподвластна времени</a:t>
            </a:r>
            <a:r>
              <a:rPr lang="ru-RU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2530" name="Picture 2" descr="Аркадий Вайнер, Георгий Вайнер - Гонки по вертикал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08449">
            <a:off x="1401554" y="1146262"/>
            <a:ext cx="2461520" cy="399996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5661248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И, как много лет назад, читатель снова невольно втянут в дуэль разумов и интуиций, в смертельно опасные "Гонки по вертикали</a:t>
            </a:r>
            <a:r>
              <a:rPr lang="ru-RU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"!</a:t>
            </a:r>
            <a:endParaRPr lang="ru-RU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202</TotalTime>
  <Words>571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Аркадий Вайнер: штрихи к портрету  </vt:lpstr>
      <vt:lpstr>Из биографии писателя</vt:lpstr>
      <vt:lpstr>Часы для мистера  Келли</vt:lpstr>
      <vt:lpstr>Город принял!  </vt:lpstr>
      <vt:lpstr>Эра милосердия. Двое среди людей  </vt:lpstr>
      <vt:lpstr>Телеграмма  с того света </vt:lpstr>
      <vt:lpstr>Евангелие от палача  </vt:lpstr>
      <vt:lpstr>Лекарство против страха  </vt:lpstr>
      <vt:lpstr>Гонки по вертикали  </vt:lpstr>
      <vt:lpstr>Признание</vt:lpstr>
      <vt:lpstr>Источники: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Аркадий Вайнер: штрихи к портрету</dc:title>
  <dc:creator>Надежда</dc:creator>
  <cp:lastModifiedBy>Надежда</cp:lastModifiedBy>
  <cp:revision>18</cp:revision>
  <dcterms:created xsi:type="dcterms:W3CDTF">2021-01-15T17:15:59Z</dcterms:created>
  <dcterms:modified xsi:type="dcterms:W3CDTF">2021-01-15T20:38:16Z</dcterms:modified>
</cp:coreProperties>
</file>